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8"/>
  </p:notesMasterIdLst>
  <p:handoutMasterIdLst>
    <p:handoutMasterId r:id="rId19"/>
  </p:handoutMasterIdLst>
  <p:sldIdLst>
    <p:sldId id="256" r:id="rId6"/>
    <p:sldId id="646" r:id="rId7"/>
    <p:sldId id="645" r:id="rId8"/>
    <p:sldId id="647" r:id="rId9"/>
    <p:sldId id="648" r:id="rId10"/>
    <p:sldId id="649" r:id="rId11"/>
    <p:sldId id="651" r:id="rId12"/>
    <p:sldId id="652" r:id="rId13"/>
    <p:sldId id="654" r:id="rId14"/>
    <p:sldId id="653" r:id="rId15"/>
    <p:sldId id="655" r:id="rId16"/>
    <p:sldId id="656" r:id="rId1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256"/>
            <p14:sldId id="646"/>
            <p14:sldId id="645"/>
            <p14:sldId id="647"/>
            <p14:sldId id="648"/>
            <p14:sldId id="649"/>
            <p14:sldId id="651"/>
            <p14:sldId id="652"/>
            <p14:sldId id="654"/>
            <p14:sldId id="653"/>
            <p14:sldId id="655"/>
            <p14:sldId id="656"/>
          </p14:sldIdLst>
        </p14:section>
        <p14:section name="Getting a Workstation" id="{776FCA8A-7157-F44B-A044-AA13BD7BE0E7}">
          <p14:sldIdLst/>
        </p14:section>
        <p14:section name="Using Resources" id="{7B8AFDAF-D067-934A-BDF1-E7AA42A667B6}">
          <p14:sldIdLst/>
        </p14:section>
        <p14:section name="Building Cookbooks" id="{240C54D7-D997-644F-9F9B-862177812CDF}">
          <p14:sldIdLst/>
        </p14:section>
        <p14:section name="Apply Multiple Recipes" id="{E8345034-AF9B-F446-BC3F-4F5EA62CDAC2}">
          <p14:sldIdLst/>
        </p14:section>
        <p14:section name="Testing Cookbooks" id="{2E55F583-9B9D-7442-BAB3-052E3B1C2620}">
          <p14:sldIdLst/>
        </p14:section>
        <p14:section name="Node Attributes" id="{CA1981AD-425B-9144-AF59-06B10D68A718}">
          <p14:sldIdLst/>
        </p14:section>
        <p14:section name="Templates" id="{261309AC-B8AB-1246-9DEC-AAD9CB268E84}">
          <p14:sldIdLst/>
        </p14:section>
        <p14:section name="Workstation Setup" id="{D253CE27-B4D4-C147-99A7-FEE9498579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4" autoAdjust="0"/>
    <p:restoredTop sz="92146" autoAdjust="0"/>
  </p:normalViewPr>
  <p:slideViewPr>
    <p:cSldViewPr snapToGrid="0">
      <p:cViewPr varScale="1">
        <p:scale>
          <a:sx n="54" d="100"/>
          <a:sy n="54" d="100"/>
        </p:scale>
        <p:origin x="26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2015-06-05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2015-06-05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SD: See part</a:t>
            </a:r>
            <a:r>
              <a:rPr lang="en-US" b="1" baseline="0" dirty="0" smtClean="0">
                <a:solidFill>
                  <a:srgbClr val="FF0000"/>
                </a:solidFill>
              </a:rPr>
              <a:t> number.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27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0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7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1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1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65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7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6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63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6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://creativecommons.org/licenses/by-sa/4.0/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1553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endParaRPr lang="en-US" sz="127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6306670"/>
            <a:ext cx="12192000" cy="268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5262" y="242027"/>
            <a:ext cx="586675" cy="59493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43299" y="6434705"/>
            <a:ext cx="4261465" cy="38066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4724400" y="643474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©2015 Chef Software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89" r:id="rId2"/>
    <p:sldLayoutId id="2147483739" r:id="rId3"/>
    <p:sldLayoutId id="2147483726" r:id="rId4"/>
    <p:sldLayoutId id="2147483740" r:id="rId5"/>
    <p:sldLayoutId id="2147483759" r:id="rId6"/>
    <p:sldLayoutId id="2147483773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chef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/>
              <a:t>Signing up for a Hosted Chef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193964" y="6511636"/>
            <a:ext cx="1967345" cy="235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r>
              <a:rPr lang="en-US" sz="1000" dirty="0" smtClean="0"/>
              <a:t>Part</a:t>
            </a:r>
            <a:r>
              <a:rPr lang="en-US" sz="1000" baseline="0" dirty="0" smtClean="0"/>
              <a:t> number-</a:t>
            </a:r>
            <a:r>
              <a:rPr lang="en-US" sz="1000" dirty="0" smtClean="0"/>
              <a:t> Chef-Fund-1.0.0</a:t>
            </a:r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76547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From the resulting Reset Key window, click the </a:t>
            </a:r>
            <a:r>
              <a:rPr lang="en-US" sz="2000" b="1" dirty="0" smtClean="0"/>
              <a:t>Download</a:t>
            </a:r>
            <a:r>
              <a:rPr lang="en-US" sz="2000" dirty="0" smtClean="0"/>
              <a:t> button.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After downloading, copy the new key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88" y="1293828"/>
            <a:ext cx="4770912" cy="46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40921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10"/>
            </a:pPr>
            <a:r>
              <a:rPr lang="en-US" sz="2000" dirty="0" smtClean="0"/>
              <a:t>From the remaining window, click </a:t>
            </a:r>
            <a:br>
              <a:rPr lang="en-US" sz="2000" dirty="0" smtClean="0"/>
            </a:br>
            <a:r>
              <a:rPr lang="en-US" sz="2000" b="1" dirty="0" smtClean="0"/>
              <a:t>Generate </a:t>
            </a:r>
            <a:r>
              <a:rPr lang="en-US" sz="2000" b="1" dirty="0"/>
              <a:t>K</a:t>
            </a:r>
            <a:r>
              <a:rPr lang="en-US" sz="2000" b="1" dirty="0" smtClean="0"/>
              <a:t>nife </a:t>
            </a:r>
            <a:r>
              <a:rPr lang="en-US" sz="2000" b="1" dirty="0" err="1" smtClean="0"/>
              <a:t>Config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000" dirty="0" smtClean="0"/>
              <a:t>After downloading the knife file, copy it to your </a:t>
            </a:r>
            <a:r>
              <a:rPr lang="en-US" sz="2000" dirty="0"/>
              <a:t>local </a:t>
            </a:r>
            <a:r>
              <a:rPr lang="en-US" sz="2000" b="1" dirty="0" smtClean="0"/>
              <a:t>chef-repo &gt; .</a:t>
            </a:r>
            <a:r>
              <a:rPr lang="en-US" sz="2000" b="1" dirty="0"/>
              <a:t>chef </a:t>
            </a:r>
            <a:r>
              <a:rPr lang="en-US" sz="2000" dirty="0" smtClean="0"/>
              <a:t>directory on your workstation.</a:t>
            </a:r>
            <a:endParaRPr lang="en-US" sz="1900" dirty="0" smtClean="0"/>
          </a:p>
          <a:p>
            <a:endParaRPr lang="en-US" sz="1900" dirty="0" smtClean="0"/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404193"/>
            <a:ext cx="59531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907870"/>
            <a:ext cx="8229600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white">
          <a:xfrm>
            <a:off x="2260314" y="2629587"/>
            <a:ext cx="8230599" cy="3533707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this module, you learned how to:</a:t>
            </a:r>
          </a:p>
          <a:p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Sign up for a Hosted Chef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Reset your Validation Key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Download the knife application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r>
              <a:rPr lang="en-US" sz="2400" dirty="0"/>
              <a:t>What questions can we answer for you? </a:t>
            </a:r>
          </a:p>
          <a:p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38339"/>
          </a:xfrm>
        </p:spPr>
        <p:txBody>
          <a:bodyPr/>
          <a:lstStyle/>
          <a:p>
            <a:r>
              <a:rPr lang="en-US" sz="2400" dirty="0" smtClean="0"/>
              <a:t>After completing this module, you should be able to: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Sign up </a:t>
            </a:r>
            <a:r>
              <a:rPr lang="en-US" sz="2400" dirty="0"/>
              <a:t>for a Hosted Chef </a:t>
            </a:r>
            <a:r>
              <a:rPr lang="en-US" sz="2400" dirty="0" smtClean="0"/>
              <a:t>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Reset your Validation Key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Download the knife</a:t>
            </a:r>
            <a:r>
              <a:rPr lang="en-US" sz="2400" dirty="0" smtClean="0"/>
              <a:t> application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" y="2100042"/>
            <a:ext cx="1839211" cy="20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11201400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Navigate to </a:t>
            </a:r>
            <a:r>
              <a:rPr lang="en-US" sz="2000" dirty="0">
                <a:hlinkClick r:id="rId3" tooltip="https://www.chef.io/chef/"/>
              </a:rPr>
              <a:t>https://www.chef.io/chef</a:t>
            </a:r>
            <a:r>
              <a:rPr lang="en-US" sz="2000" dirty="0" smtClean="0">
                <a:hlinkClick r:id="rId3" tooltip="https://www.chef.io/chef/"/>
              </a:rPr>
              <a:t>/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From the resulting window, click </a:t>
            </a:r>
            <a:r>
              <a:rPr lang="en-US" sz="2000" b="1" dirty="0" smtClean="0"/>
              <a:t>Get Chef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01" y="1482745"/>
            <a:ext cx="50958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From the resulting window, click the </a:t>
            </a:r>
            <a:br>
              <a:rPr lang="en-US" sz="2000" dirty="0" smtClean="0"/>
            </a:br>
            <a:r>
              <a:rPr lang="en-US" sz="2000" b="1" dirty="0" smtClean="0"/>
              <a:t>Get Hosted Chef </a:t>
            </a:r>
            <a:r>
              <a:rPr lang="en-US" sz="2000" dirty="0" smtClean="0"/>
              <a:t>button.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47" y="1224272"/>
            <a:ext cx="5403992" cy="46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Fill out the form as indicated in this image using your name and a valid email address and then click </a:t>
            </a:r>
            <a:r>
              <a:rPr lang="en-US" sz="2000" b="1" dirty="0" smtClean="0"/>
              <a:t>Get Started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r>
              <a:rPr lang="en-US" sz="2000" b="1" dirty="0" smtClean="0"/>
              <a:t>Note</a:t>
            </a:r>
            <a:r>
              <a:rPr lang="en-US" sz="2000" dirty="0" smtClean="0"/>
              <a:t>: You should write down your new user name and remember your password.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54" y="1243568"/>
            <a:ext cx="5735246" cy="4798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4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</a:p>
          <a:p>
            <a:endParaRPr lang="en-US" sz="2800" b="1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Create New Organization </a:t>
            </a:r>
            <a:r>
              <a:rPr lang="en-US" sz="2000" dirty="0" smtClean="0"/>
              <a:t>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25" y="1602442"/>
            <a:ext cx="6468947" cy="36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/>
              <a:t>Fill out the resulting Create Organization form and then click </a:t>
            </a:r>
            <a:r>
              <a:rPr lang="en-US" sz="2000" b="1" dirty="0"/>
              <a:t>Create </a:t>
            </a:r>
            <a:r>
              <a:rPr lang="en-US" sz="2000" b="1" dirty="0" smtClean="0"/>
              <a:t>Organization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2027649"/>
            <a:ext cx="5543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From the resulting page, click the </a:t>
            </a:r>
            <a:r>
              <a:rPr lang="en-US" sz="2000" b="1" dirty="0" smtClean="0"/>
              <a:t>Organizations</a:t>
            </a:r>
            <a:r>
              <a:rPr lang="en-US" sz="2000" dirty="0" smtClean="0"/>
              <a:t> link to see your new organization.</a:t>
            </a:r>
          </a:p>
          <a:p>
            <a:pPr marL="457200" indent="-457200">
              <a:buFont typeface="+mj-lt"/>
              <a:buAutoNum type="arabicPeriod" startAt="7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0910"/>
            <a:ext cx="5033529" cy="2802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31" y="3897967"/>
            <a:ext cx="6353175" cy="231457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106390" y="1413164"/>
            <a:ext cx="1330036" cy="9144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 bwMode="auto">
          <a:xfrm>
            <a:off x="7202878" y="4583874"/>
            <a:ext cx="1620487" cy="771896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Up for a Hosted Chef Account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D3C6E21F-9381-4880-84FB-1E73165A9E9D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white">
          <a:xfrm>
            <a:off x="457200" y="954742"/>
            <a:ext cx="5373584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 smtClean="0"/>
          </a:p>
          <a:p>
            <a:r>
              <a:rPr lang="en-US" sz="2800" b="1" dirty="0" smtClean="0"/>
              <a:t>Steps</a:t>
            </a:r>
            <a:br>
              <a:rPr lang="en-US" sz="2800" b="1" dirty="0" smtClean="0"/>
            </a:br>
            <a:endParaRPr lang="en-US" sz="2000" dirty="0" smtClean="0"/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Click the </a:t>
            </a:r>
            <a:r>
              <a:rPr lang="en-US" sz="2000" b="1" dirty="0" smtClean="0"/>
              <a:t>Reset Validation Key </a:t>
            </a:r>
            <a:r>
              <a:rPr lang="en-US" sz="2000" dirty="0" smtClean="0"/>
              <a:t>link to reset  the validation </a:t>
            </a:r>
            <a:r>
              <a:rPr lang="en-US" sz="2000" dirty="0" smtClean="0"/>
              <a:t>k</a:t>
            </a:r>
            <a:r>
              <a:rPr lang="en-US" sz="2000" dirty="0" smtClean="0"/>
              <a:t>ey that you set in the preceding Chef Fundamentals class.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 smtClean="0"/>
              <a:t>From the resulting Reset Key window, click the </a:t>
            </a:r>
            <a:r>
              <a:rPr lang="en-US" sz="2000" b="1" dirty="0" smtClean="0"/>
              <a:t>Reset Key </a:t>
            </a:r>
            <a:r>
              <a:rPr lang="en-US" sz="2000" dirty="0" smtClean="0"/>
              <a:t>button.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73" y="1072596"/>
            <a:ext cx="5286375" cy="2343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73" y="3867971"/>
            <a:ext cx="5592227" cy="21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11201</TotalTime>
  <Words>281</Words>
  <Application>Microsoft Office PowerPoint</Application>
  <PresentationFormat>Widescreen</PresentationFormat>
  <Paragraphs>152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Courier New</vt:lpstr>
      <vt:lpstr>Inconsolata</vt:lpstr>
      <vt:lpstr>Wingdings</vt:lpstr>
      <vt:lpstr>ChefDk3.2Template</vt:lpstr>
      <vt:lpstr>Chef Fundamentals</vt:lpstr>
      <vt:lpstr>Objectives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Signing Up for a Hosted Chef Account</vt:lpstr>
      <vt:lpstr>Summary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Steve Del Fante</cp:lastModifiedBy>
  <cp:revision>1415</cp:revision>
  <cp:lastPrinted>2015-02-07T23:49:10Z</cp:lastPrinted>
  <dcterms:created xsi:type="dcterms:W3CDTF">2012-09-13T17:36:07Z</dcterms:created>
  <dcterms:modified xsi:type="dcterms:W3CDTF">2015-06-05T20:11:55Z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